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cece88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cece88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40c63409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40c63409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40c63409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40c63409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40c63409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40c63409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CGT620 Final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 Simulation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Point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Jichun Zheng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588" y="499500"/>
            <a:ext cx="7042826" cy="446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Mass- Spring Model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mass particle on the cloth we have: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 - Mass of Vertex					X initial - Initial Length of Spring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 </a:t>
            </a:r>
            <a:r>
              <a:rPr lang="en"/>
              <a:t>-</a:t>
            </a:r>
            <a:r>
              <a:rPr lang="en"/>
              <a:t> Gravitational Vector 				X change - current length of Spring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 - Spring Constant					F air resist - (- a) *v *v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 wind - Vector of Wind Speed and Direction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5275"/>
            <a:ext cx="8520599" cy="791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Structure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538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Spring: handle extension and compression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Shear Spring: handle shear stress, prevent cloth immediately falls into a 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Bend Spring: Connecting every other particle vertically and horizontally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875" y="1300688"/>
            <a:ext cx="2875550" cy="31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Integrator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4th order Runge Kutta (RK4)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K1 = </a:t>
            </a:r>
            <a:r>
              <a:rPr lang="en"/>
              <a:t>h * </a:t>
            </a:r>
            <a:r>
              <a:rPr lang="en"/>
              <a:t>f(xt, yt);						K3 = </a:t>
            </a:r>
            <a:r>
              <a:rPr lang="en"/>
              <a:t>h * </a:t>
            </a:r>
            <a:r>
              <a:rPr lang="en"/>
              <a:t>f(xt + h/2, yt + K2*(1/2));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K2 = </a:t>
            </a:r>
            <a:r>
              <a:rPr lang="en"/>
              <a:t>h * </a:t>
            </a:r>
            <a:r>
              <a:rPr lang="en"/>
              <a:t>f(xt + h/2, yt + K1*(1/2));		K4 = </a:t>
            </a:r>
            <a:r>
              <a:rPr lang="en"/>
              <a:t>h * </a:t>
            </a:r>
            <a:r>
              <a:rPr lang="en"/>
              <a:t>f(xt + h, yt + K3);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y(t+1) = yt + (K1)/6 + (K2)/3 + (K3)/3 + (K4)/6;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Verlet Algorithm: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P(t + h) = 2* P(t) - P(t -h) + (dv/dt) h*h;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